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866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3401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80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675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5551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6456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3063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9331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4492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318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7743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6AD4F-8EFB-4869-B88C-936250AD4B15}" type="datetimeFigureOut">
              <a:rPr lang="pl-PL" smtClean="0"/>
              <a:t>20.04.2020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41539-5113-4CCB-B8B1-CDAA4577B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311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267744" y="862055"/>
            <a:ext cx="4670702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GDZIE </a:t>
            </a:r>
          </a:p>
          <a:p>
            <a:pPr algn="ctr"/>
            <a:r>
              <a:rPr lang="pl-PL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KTO </a:t>
            </a:r>
          </a:p>
          <a:p>
            <a:pPr algn="ctr"/>
            <a:r>
              <a:rPr lang="pl-PL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MIESZKA? </a:t>
            </a:r>
            <a:endParaRPr lang="pl-PL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95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lew – Wikipedia, wolna encyklo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52" y="498376"/>
            <a:ext cx="6878977" cy="408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Świnia domowa - Medianauka.p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13176"/>
            <a:ext cx="2619375" cy="174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ury potrafią liczyć - Focus.p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167974"/>
            <a:ext cx="1800200" cy="143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92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852" y="332656"/>
            <a:ext cx="6378937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Kury potrafią liczyć - Focus.p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082" y="5157192"/>
            <a:ext cx="1800200" cy="143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ot bombajski - wszystko o rasie w Magazynie o zwierzętach zooplu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941168"/>
            <a:ext cx="2088232" cy="154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32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0648"/>
            <a:ext cx="6264696" cy="415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Koń czystej krwi arabskiej | Howrse Wiki | Fand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610790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411009"/>
            <a:ext cx="28083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29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2352"/>
            <a:ext cx="6696744" cy="403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437112"/>
            <a:ext cx="28083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869160"/>
            <a:ext cx="26209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31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</Words>
  <Application>Microsoft Office PowerPoint</Application>
  <PresentationFormat>Pokaz na ekranie (4:3)</PresentationFormat>
  <Paragraphs>3</Paragraphs>
  <Slides>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Ada</dc:creator>
  <cp:lastModifiedBy>Ada</cp:lastModifiedBy>
  <cp:revision>2</cp:revision>
  <dcterms:created xsi:type="dcterms:W3CDTF">2020-04-20T11:51:44Z</dcterms:created>
  <dcterms:modified xsi:type="dcterms:W3CDTF">2020-04-20T12:11:46Z</dcterms:modified>
</cp:coreProperties>
</file>